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7704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1703f2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攻略总结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1e46103c3b208102#tid=68f59daf0d4748000964d78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15477a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1d689e8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295fb18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61eb7fa9.fixed?pid=71a69919a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b61eb7fa9.fixed?pid=71a69919a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数字问题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675abe53a?pid=d15477a31&amp;color=0,0,0&amp;bt=1&amp;bbb=1&amp;hb=1"/>
              <p:cNvSpPr/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考查数字问题的题目，往往会给出由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个数字组成的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位数的主体形式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，并附加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一些限制条件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，如无重复数字的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位数、组成的数字为奇（偶）数、对数字大小有要求等等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，多数问题需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要综合运用两个计数原理求解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675abe53a?pid=d15477a3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r="-1042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07c18430b?pid=d1d689e82&amp;color=0,0,0&amp;bt=1&amp;bbb=1"/>
          <p:cNvSpPr/>
          <p:nvPr/>
        </p:nvSpPr>
        <p:spPr>
          <a:xfrm>
            <a:off x="832104" y="1080000"/>
            <a:ext cx="10533888" cy="3592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1.数字排列类</a:t>
            </a:r>
            <a:r>
              <a:rPr lang="en-US" altLang="zh-CN" sz="100" b="1" i="0" kern="0" spc="-9990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#1.1</a:t>
            </a:r>
            <a:endParaRPr lang="en-US" altLang="zh-CN" sz="1800" dirty="0"/>
          </a:p>
        </p:txBody>
      </p:sp>
      <p:pic>
        <p:nvPicPr>
          <p:cNvPr id="3" name="P_4_BD#07c18430b?pid=d1d689e82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32539" y="1567934"/>
            <a:ext cx="7333018" cy="439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07c18430b?pid=d1d689e82&amp;color=0,0,0&amp;bt=1&amp;bbb=1"/>
          <p:cNvSpPr/>
          <p:nvPr/>
        </p:nvSpPr>
        <p:spPr>
          <a:xfrm>
            <a:off x="832104" y="1080000"/>
            <a:ext cx="10533888" cy="24498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2.限制奇偶类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1）组成的数为奇数，个位数字只能选1,3,5,7,9.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2）组成的数为偶数，个位数字只能选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0,2,4,6,8.</a:t>
            </a: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3.限制大小类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对数字大小有要求的问题，通常从高位向低位逐步排除，依次确定每个位置上的数字的方法数，最后</a:t>
            </a: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利用分类加法计数原理，得到符合条件的数字个数.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1_1#63d226c14?vop=1&amp;pid=5295fb18c&amp;color=0,0,0&amp;bt=1&amp;bbb=1"/>
          <p:cNvSpPr/>
          <p:nvPr/>
        </p:nvSpPr>
        <p:spPr>
          <a:xfrm>
            <a:off x="832104" y="1080000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有0,1,2,3,4,5六个数字.</a:t>
            </a:r>
            <a:endParaRPr lang="en-US" altLang="zh-CN" sz="1400" dirty="0"/>
          </a:p>
        </p:txBody>
      </p:sp>
      <p:sp>
        <p:nvSpPr>
          <p:cNvPr id="3" name="QO_5_BD.2_1#05a59aebc?vop=1&amp;pid=63d226c14&amp;color=0,0,0&amp;bbb=1"/>
          <p:cNvSpPr/>
          <p:nvPr/>
        </p:nvSpPr>
        <p:spPr>
          <a:xfrm>
            <a:off x="832104" y="1404548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能组成多少个无重复数字的四位偶数？</a:t>
            </a:r>
            <a:endParaRPr lang="en-US" altLang="zh-CN" sz="1400" dirty="0"/>
          </a:p>
        </p:txBody>
      </p:sp>
      <p:sp>
        <p:nvSpPr>
          <p:cNvPr id="4" name="QO_5_EX.3_1#05a59aebc?vop=1&amp;pid=63d226c14&amp;color=0,0,0&amp;bbb=1"/>
          <p:cNvSpPr/>
          <p:nvPr/>
        </p:nvSpPr>
        <p:spPr>
          <a:xfrm>
            <a:off x="832104" y="1732843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限制奇偶类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S.4_1#05a59aebc?vop=1&amp;pid=63d226c14&amp;color=0,0,0&amp;bbb=1&amp;hb=1"/>
              <p:cNvSpPr/>
              <p:nvPr/>
            </p:nvSpPr>
            <p:spPr>
              <a:xfrm>
                <a:off x="832104" y="2055677"/>
                <a:ext cx="10533888" cy="2253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组成无重复数字的四位偶数可分为三类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限制奇偶的题目，要从个位数字的选取入手进行分类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第一类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，0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在个位时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5×4×3=60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符合题意的四位偶数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第二类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在个位时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千位从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1,3,4,5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中选择一个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种情况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百位和十位从余下的四个数字中选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4×3=12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情况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则有</a:t>
                </a: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4×12=48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符合题意的四位偶数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第三类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在个位时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与第二类同理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也有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4×12=48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符合题意的四位偶数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由分类加法计数原理知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60+48+48=156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无重复数字的四位偶数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O_5_AS.4_1#05a59aebc?vop=1&amp;pid=63d226c1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55677"/>
                <a:ext cx="10533888" cy="2253298"/>
              </a:xfrm>
              <a:prstGeom prst="rect">
                <a:avLst/>
              </a:prstGeom>
              <a:blipFill>
                <a:blip r:embed="rId3"/>
                <a:stretch>
                  <a:fillRect l="-1042" b="-48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_1#2dd06bed0?vop=1&amp;pid=63d226c14&amp;color=0,0,0&amp;bt=1&amp;bbb=1"/>
          <p:cNvSpPr/>
          <p:nvPr/>
        </p:nvSpPr>
        <p:spPr>
          <a:xfrm>
            <a:off x="832104" y="1080000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能组成多少个无重复数字且比1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230大的四位数？</a:t>
            </a:r>
            <a:endParaRPr lang="en-US" altLang="zh-CN" sz="1400" dirty="0"/>
          </a:p>
        </p:txBody>
      </p:sp>
      <p:sp>
        <p:nvSpPr>
          <p:cNvPr id="3" name="QO_5_EX.6_1#2dd06bed0?vop=1&amp;pid=63d226c14&amp;color=0,0,0&amp;bbb=1"/>
          <p:cNvSpPr/>
          <p:nvPr/>
        </p:nvSpPr>
        <p:spPr>
          <a:xfrm>
            <a:off x="832104" y="1404548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限制大小类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7_1#2dd06bed0?vop=1&amp;pid=63d226c14&amp;color=0,0,0&amp;bbb=1&amp;hb=1"/>
              <p:cNvSpPr/>
              <p:nvPr/>
            </p:nvSpPr>
            <p:spPr>
              <a:xfrm>
                <a:off x="832104" y="1727382"/>
                <a:ext cx="10533888" cy="19230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组成无重复数字且比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230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大的四位数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可从最高位开始依次排除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5，4，3，2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在千位时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百位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十位和个位均可直接从余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下的五个数字中选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4×5×4×3=240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在千位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，5,4,3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在百位时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十位和个位可从余下的四个数字中选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3×4×3=36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在千位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在百位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，5,4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在十位时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个位可从余下的三个数字中选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2×3=6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在千位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在百位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在十位时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个位可从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4,5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中任选一个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由分类加法计数原理知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240+36+6+2=284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无重复数字且比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230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大的四位数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AS.7_1#2dd06bed0?vop=1&amp;pid=63d226c1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7382"/>
                <a:ext cx="10533888" cy="1923098"/>
              </a:xfrm>
              <a:prstGeom prst="rect">
                <a:avLst/>
              </a:prstGeom>
              <a:blipFill>
                <a:blip r:embed="rId3"/>
                <a:stretch>
                  <a:fillRect l="-1042" r="-694" b="-53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8_1#a264f35fc?vop=1&amp;pid=63d226c14&amp;color=0,0,0&amp;bt=1&amp;bbb=1"/>
          <p:cNvSpPr/>
          <p:nvPr/>
        </p:nvSpPr>
        <p:spPr>
          <a:xfrm>
            <a:off x="832104" y="1080000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能组成多少个恰有三个重复数字的四位数？</a:t>
            </a:r>
            <a:endParaRPr lang="en-US" altLang="zh-CN" sz="1400" dirty="0"/>
          </a:p>
        </p:txBody>
      </p:sp>
      <p:sp>
        <p:nvSpPr>
          <p:cNvPr id="3" name="QO_5_EX.9_1#a264f35fc?vop=1&amp;pid=63d226c14&amp;color=0,0,0&amp;bbb=1"/>
          <p:cNvSpPr/>
          <p:nvPr/>
        </p:nvSpPr>
        <p:spPr>
          <a:xfrm>
            <a:off x="832104" y="1404548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限制数字重复的情况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需要先对重复数字进行分类讨论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0_1#a264f35fc?vop=1&amp;pid=63d226c14&amp;color=0,0,0&amp;bbb=1&amp;hb=1"/>
              <p:cNvSpPr/>
              <p:nvPr/>
            </p:nvSpPr>
            <p:spPr>
              <a:xfrm>
                <a:off x="832104" y="1727382"/>
                <a:ext cx="10533888" cy="29136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组成恰有三个重复数字的四位数分为三类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特殊限制条件需优先考虑，可作为分类的依据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第一类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重复数字为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再从剩余的五个数中选择一个放在千位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第二类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重复数字不为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但组成的数中有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，0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可以填入百位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十位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个位中任意一个位置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0不能排在千位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再从剩余五个数中选择一个作为重复数字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3×5=15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第三类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重复数字不为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组成的数中也无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先从剩余五个数中选择一个作为不重复的数字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放在任意一个数位上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再从剩余的四个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数中选择一个作为重复数字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5×4×4=80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由分类加法计数原理知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5+15+80=100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恰有三个重复数字的四位数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AS.10_1#a264f35fc?vop=1&amp;pid=63d226c1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7382"/>
                <a:ext cx="10533888" cy="2913698"/>
              </a:xfrm>
              <a:prstGeom prst="rect">
                <a:avLst/>
              </a:prstGeom>
              <a:blipFill>
                <a:blip r:embed="rId3"/>
                <a:stretch>
                  <a:fillRect l="-1042" r="-1042" b="-37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7b0b88981?pid=71703f236&amp;color=0,0,0&amp;bt=1&amp;bbb=1&amp;hb=1"/>
          <p:cNvSpPr/>
          <p:nvPr/>
        </p:nvSpPr>
        <p:spPr>
          <a:xfrm>
            <a:off x="832104" y="1078992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数字排列问题的本质是对特殊位置或特殊元素进行优先处理，一般按照特殊位置（首位或末位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）放置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的元素进行分类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，在分类中再按照特殊位置（数位）或特殊元素（0或其他）优先的策略分步完成.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377</Words>
  <Application>Microsoft Office PowerPoint</Application>
  <PresentationFormat>宽屏</PresentationFormat>
  <Paragraphs>52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SimHei</vt:lpstr>
      <vt:lpstr>SimSun</vt:lpstr>
      <vt:lpstr>微软雅黑</vt:lpstr>
      <vt:lpstr>Arial</vt:lpstr>
      <vt:lpstr>Calibri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2025-10-20T02:39:37Z</dcterms:created>
  <dcterms:modified xsi:type="dcterms:W3CDTF">2025-10-20T02:50:52Z</dcterms:modified>
  <cp:category/>
  <cp:contentStatus/>
</cp:coreProperties>
</file>